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3687D-B575-B843-855A-210257AF0BA9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9CCE3-22A7-8444-8C12-397A6D5055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78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9CCE3-22A7-8444-8C12-397A6D50558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99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9CCE3-22A7-8444-8C12-397A6D50558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34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F9D3-3D7F-1F43-B613-97841795F5A8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289B-7336-BD45-B024-6323BCE57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70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F9D3-3D7F-1F43-B613-97841795F5A8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289B-7336-BD45-B024-6323BCE57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36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F9D3-3D7F-1F43-B613-97841795F5A8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289B-7336-BD45-B024-6323BCE57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F9D3-3D7F-1F43-B613-97841795F5A8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289B-7336-BD45-B024-6323BCE57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6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F9D3-3D7F-1F43-B613-97841795F5A8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289B-7336-BD45-B024-6323BCE57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72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F9D3-3D7F-1F43-B613-97841795F5A8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289B-7336-BD45-B024-6323BCE57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60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F9D3-3D7F-1F43-B613-97841795F5A8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289B-7336-BD45-B024-6323BCE57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58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F9D3-3D7F-1F43-B613-97841795F5A8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289B-7336-BD45-B024-6323BCE57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20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F9D3-3D7F-1F43-B613-97841795F5A8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289B-7336-BD45-B024-6323BCE57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63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F9D3-3D7F-1F43-B613-97841795F5A8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289B-7336-BD45-B024-6323BCE57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78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F9D3-3D7F-1F43-B613-97841795F5A8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289B-7336-BD45-B024-6323BCE57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6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FF9D3-3D7F-1F43-B613-97841795F5A8}" type="datetimeFigureOut">
              <a:rPr lang="fr-FR" smtClean="0"/>
              <a:t>12/01/2017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289B-7336-BD45-B024-6323BCE577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08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iapositiv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6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7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6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3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3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4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9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1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2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9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7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9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6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0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0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</Words>
  <Application>Microsoft Macintosh PowerPoint</Application>
  <PresentationFormat>Présentation à l'écran (4:3)</PresentationFormat>
  <Paragraphs>2</Paragraphs>
  <Slides>24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Claude Derniame</dc:creator>
  <cp:lastModifiedBy>Jean Claude Derniame</cp:lastModifiedBy>
  <cp:revision>3</cp:revision>
  <dcterms:created xsi:type="dcterms:W3CDTF">2017-01-12T13:38:28Z</dcterms:created>
  <dcterms:modified xsi:type="dcterms:W3CDTF">2017-01-12T13:54:24Z</dcterms:modified>
</cp:coreProperties>
</file>